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6182" autoAdjust="0"/>
  </p:normalViewPr>
  <p:slideViewPr>
    <p:cSldViewPr showGuides="1">
      <p:cViewPr varScale="1">
        <p:scale>
          <a:sx n="114" d="100"/>
          <a:sy n="114" d="100"/>
        </p:scale>
        <p:origin x="414" y="8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7/19/2021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7/19/2021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7/19/2021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027612" y="6781800"/>
            <a:ext cx="7022006" cy="6096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r>
              <a:rPr lang="en-US" sz="3100" b="1" dirty="0"/>
              <a:t>GCPS</a:t>
            </a:r>
            <a:r>
              <a:rPr lang="en-US" sz="2700" dirty="0"/>
              <a:t> </a:t>
            </a:r>
            <a:r>
              <a:rPr lang="en-US" sz="3100" b="1" dirty="0"/>
              <a:t>VOLUNTEER STEPS</a:t>
            </a:r>
            <a:br>
              <a:rPr lang="en-US" b="1" dirty="0"/>
            </a:br>
            <a:r>
              <a:rPr lang="en-US" sz="2700" b="1" dirty="0"/>
              <a:t>     			</a:t>
            </a:r>
            <a:br>
              <a:rPr lang="en-US" dirty="0"/>
            </a:br>
            <a:r>
              <a:rPr lang="en-US" sz="4000" dirty="0"/>
              <a:t>Step 1</a:t>
            </a:r>
            <a:br>
              <a:rPr lang="en-US" sz="4000" dirty="0"/>
            </a:br>
            <a:r>
              <a:rPr lang="en-US" sz="2700" dirty="0"/>
              <a:t>Obtain an application from a school or the Family and Community Engagement Office.</a:t>
            </a:r>
            <a:br>
              <a:rPr lang="en-US" sz="3100" dirty="0"/>
            </a:br>
            <a:br>
              <a:rPr lang="en-US" sz="3100" dirty="0"/>
            </a:br>
            <a:r>
              <a:rPr lang="en-US" sz="4000" dirty="0">
                <a:solidFill>
                  <a:srgbClr val="455F51"/>
                </a:solidFill>
              </a:rPr>
              <a:t>Step 2</a:t>
            </a:r>
            <a:br>
              <a:rPr lang="en-US" sz="4000" dirty="0">
                <a:solidFill>
                  <a:srgbClr val="455F51"/>
                </a:solidFill>
              </a:rPr>
            </a:br>
            <a:r>
              <a:rPr lang="en-US" sz="2700" dirty="0">
                <a:solidFill>
                  <a:srgbClr val="455F51"/>
                </a:solidFill>
              </a:rPr>
              <a:t>Return completed application with a copy of your driver’s license to the school you obtained the application from or the </a:t>
            </a:r>
            <a:br>
              <a:rPr lang="en-US" sz="2700" dirty="0">
                <a:solidFill>
                  <a:srgbClr val="455F51"/>
                </a:solidFill>
              </a:rPr>
            </a:br>
            <a:r>
              <a:rPr lang="en-US" sz="2700" dirty="0">
                <a:solidFill>
                  <a:srgbClr val="455F51"/>
                </a:solidFill>
              </a:rPr>
              <a:t>Family and Community Engagement Office.</a:t>
            </a:r>
            <a:br>
              <a:rPr lang="en-US" sz="2700" dirty="0">
                <a:solidFill>
                  <a:srgbClr val="455F51"/>
                </a:solidFill>
              </a:rPr>
            </a:br>
            <a:br>
              <a:rPr lang="en-US" sz="2700" dirty="0">
                <a:solidFill>
                  <a:srgbClr val="455F51"/>
                </a:solidFill>
              </a:rPr>
            </a:br>
            <a:r>
              <a:rPr lang="en-US" sz="4000" dirty="0">
                <a:solidFill>
                  <a:srgbClr val="455F51"/>
                </a:solidFill>
              </a:rPr>
              <a:t>Step 3</a:t>
            </a:r>
            <a:br>
              <a:rPr lang="en-US" sz="4000" dirty="0">
                <a:solidFill>
                  <a:srgbClr val="455F51"/>
                </a:solidFill>
              </a:rPr>
            </a:br>
            <a:r>
              <a:rPr lang="en-US" sz="2700" dirty="0">
                <a:solidFill>
                  <a:srgbClr val="455F51"/>
                </a:solidFill>
              </a:rPr>
              <a:t>Allow 3 to 5 business days for processing applications and then check with the school principal or the Family and Community </a:t>
            </a:r>
            <a:r>
              <a:rPr lang="en-US" sz="2700">
                <a:solidFill>
                  <a:srgbClr val="455F51"/>
                </a:solidFill>
              </a:rPr>
              <a:t>Engagement Office </a:t>
            </a:r>
            <a:r>
              <a:rPr lang="en-US" sz="2700" dirty="0">
                <a:solidFill>
                  <a:srgbClr val="455F51"/>
                </a:solidFill>
              </a:rPr>
              <a:t>for results.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87" y="76200"/>
            <a:ext cx="1112520" cy="1143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A7AB50-BDEA-4357-96A4-4E77EA9A9F3F}"/>
              </a:ext>
            </a:extLst>
          </p:cNvPr>
          <p:cNvSpPr txBox="1"/>
          <p:nvPr/>
        </p:nvSpPr>
        <p:spPr>
          <a:xfrm>
            <a:off x="4875212" y="1219200"/>
            <a:ext cx="1644752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700" i="1" dirty="0">
                <a:solidFill>
                  <a:srgbClr val="FF0000"/>
                </a:solidFill>
              </a:rPr>
              <a:t>    “Putting Children First”</a:t>
            </a:r>
          </a:p>
          <a:p>
            <a:pPr>
              <a:lnSpc>
                <a:spcPct val="95000"/>
              </a:lnSpc>
            </a:pPr>
            <a:r>
              <a:rPr lang="en-US" sz="700" b="1" i="1" dirty="0"/>
              <a:t>Mr. Elijah Key, Jr. Superintendent</a:t>
            </a:r>
            <a:endParaRPr lang="en-US" sz="800" b="1" i="1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</Template>
  <TotalTime>181</TotalTime>
  <Words>117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Welcome back to school presentation</vt:lpstr>
      <vt:lpstr>            GCPS VOLUNTEER STEPS          Step 1 Obtain an application from a school or the Family and Community Engagement Office.  Step 2 Return completed application with a copy of your driver’s license to the school you obtained the application from or the  Family and Community Engagement Office.  Step 3 Allow 3 to 5 business days for processing applications and then check with the school principal or the Family and Community Engagement Office for results.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VOLUNTEER/MENTOR PROCEDURES  Step 1 Obtain</dc:title>
  <dc:creator>Carolyn Francis</dc:creator>
  <cp:lastModifiedBy>Carolyn Francis</cp:lastModifiedBy>
  <cp:revision>15</cp:revision>
  <cp:lastPrinted>2021-07-19T19:33:46Z</cp:lastPrinted>
  <dcterms:created xsi:type="dcterms:W3CDTF">2019-08-20T15:09:06Z</dcterms:created>
  <dcterms:modified xsi:type="dcterms:W3CDTF">2021-07-19T20:30:26Z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